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</p:sldMasterIdLst>
  <p:notesMasterIdLst>
    <p:notesMasterId r:id="rId11"/>
  </p:notesMasterIdLst>
  <p:sldIdLst>
    <p:sldId id="331" r:id="rId5"/>
    <p:sldId id="264" r:id="rId6"/>
    <p:sldId id="276" r:id="rId7"/>
    <p:sldId id="347" r:id="rId8"/>
    <p:sldId id="325" r:id="rId9"/>
    <p:sldId id="34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19" autoAdjust="0"/>
  </p:normalViewPr>
  <p:slideViewPr>
    <p:cSldViewPr snapToGrid="0">
      <p:cViewPr varScale="1">
        <p:scale>
          <a:sx n="99" d="100"/>
          <a:sy n="99" d="100"/>
        </p:scale>
        <p:origin x="96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Skar Olsen" userId="b01b5c0b-fe9c-4031-b2b1-b1ed636b63d5" providerId="ADAL" clId="{558E4B6E-9470-4561-B72A-FC62B1A8AF27}"/>
    <pc:docChg chg="undo custSel modSld">
      <pc:chgData name="Hilde Skar Olsen" userId="b01b5c0b-fe9c-4031-b2b1-b1ed636b63d5" providerId="ADAL" clId="{558E4B6E-9470-4561-B72A-FC62B1A8AF27}" dt="2023-10-05T12:33:36.006" v="49" actId="1076"/>
      <pc:docMkLst>
        <pc:docMk/>
      </pc:docMkLst>
      <pc:sldChg chg="addSp delSp modSp mod">
        <pc:chgData name="Hilde Skar Olsen" userId="b01b5c0b-fe9c-4031-b2b1-b1ed636b63d5" providerId="ADAL" clId="{558E4B6E-9470-4561-B72A-FC62B1A8AF27}" dt="2023-10-05T12:29:38.710" v="35" actId="1076"/>
        <pc:sldMkLst>
          <pc:docMk/>
          <pc:sldMk cId="323263871" sldId="276"/>
        </pc:sldMkLst>
        <pc:picChg chg="add mod">
          <ac:chgData name="Hilde Skar Olsen" userId="b01b5c0b-fe9c-4031-b2b1-b1ed636b63d5" providerId="ADAL" clId="{558E4B6E-9470-4561-B72A-FC62B1A8AF27}" dt="2023-10-05T12:29:38.710" v="35" actId="1076"/>
          <ac:picMkLst>
            <pc:docMk/>
            <pc:sldMk cId="323263871" sldId="276"/>
            <ac:picMk id="4" creationId="{BF55ADCD-1983-A104-F26D-80321491E351}"/>
          </ac:picMkLst>
        </pc:picChg>
        <pc:picChg chg="del">
          <ac:chgData name="Hilde Skar Olsen" userId="b01b5c0b-fe9c-4031-b2b1-b1ed636b63d5" providerId="ADAL" clId="{558E4B6E-9470-4561-B72A-FC62B1A8AF27}" dt="2023-10-05T12:21:41.207" v="0" actId="478"/>
          <ac:picMkLst>
            <pc:docMk/>
            <pc:sldMk cId="323263871" sldId="276"/>
            <ac:picMk id="17" creationId="{75A1671F-2177-E442-B437-41E46F725EE9}"/>
          </ac:picMkLst>
        </pc:picChg>
        <pc:picChg chg="del mod">
          <ac:chgData name="Hilde Skar Olsen" userId="b01b5c0b-fe9c-4031-b2b1-b1ed636b63d5" providerId="ADAL" clId="{558E4B6E-9470-4561-B72A-FC62B1A8AF27}" dt="2023-10-05T12:29:36.046" v="33" actId="478"/>
          <ac:picMkLst>
            <pc:docMk/>
            <pc:sldMk cId="323263871" sldId="276"/>
            <ac:picMk id="19" creationId="{CA41D8C8-923F-1A91-914F-96936FB45F25}"/>
          </ac:picMkLst>
        </pc:picChg>
      </pc:sldChg>
      <pc:sldChg chg="addSp delSp modSp mod">
        <pc:chgData name="Hilde Skar Olsen" userId="b01b5c0b-fe9c-4031-b2b1-b1ed636b63d5" providerId="ADAL" clId="{558E4B6E-9470-4561-B72A-FC62B1A8AF27}" dt="2023-10-05T12:32:31.479" v="46" actId="1076"/>
        <pc:sldMkLst>
          <pc:docMk/>
          <pc:sldMk cId="3797499791" sldId="325"/>
        </pc:sldMkLst>
        <pc:picChg chg="add del">
          <ac:chgData name="Hilde Skar Olsen" userId="b01b5c0b-fe9c-4031-b2b1-b1ed636b63d5" providerId="ADAL" clId="{558E4B6E-9470-4561-B72A-FC62B1A8AF27}" dt="2023-10-05T12:30:41.581" v="38" actId="22"/>
          <ac:picMkLst>
            <pc:docMk/>
            <pc:sldMk cId="3797499791" sldId="325"/>
            <ac:picMk id="3" creationId="{C2AD21AB-6FF7-7846-4332-DAAB5E9B20A1}"/>
          </ac:picMkLst>
        </pc:picChg>
        <pc:picChg chg="add mod">
          <ac:chgData name="Hilde Skar Olsen" userId="b01b5c0b-fe9c-4031-b2b1-b1ed636b63d5" providerId="ADAL" clId="{558E4B6E-9470-4561-B72A-FC62B1A8AF27}" dt="2023-10-05T12:31:26.591" v="43" actId="14100"/>
          <ac:picMkLst>
            <pc:docMk/>
            <pc:sldMk cId="3797499791" sldId="325"/>
            <ac:picMk id="5" creationId="{D17FF1C3-DF83-6870-BD4F-0FCC7FFA168C}"/>
          </ac:picMkLst>
        </pc:picChg>
        <pc:picChg chg="add del mod">
          <ac:chgData name="Hilde Skar Olsen" userId="b01b5c0b-fe9c-4031-b2b1-b1ed636b63d5" providerId="ADAL" clId="{558E4B6E-9470-4561-B72A-FC62B1A8AF27}" dt="2023-10-05T12:31:22.510" v="40" actId="478"/>
          <ac:picMkLst>
            <pc:docMk/>
            <pc:sldMk cId="3797499791" sldId="325"/>
            <ac:picMk id="7" creationId="{490289CB-BD93-85F0-581B-99F642FAD896}"/>
          </ac:picMkLst>
        </pc:picChg>
        <pc:picChg chg="add mod">
          <ac:chgData name="Hilde Skar Olsen" userId="b01b5c0b-fe9c-4031-b2b1-b1ed636b63d5" providerId="ADAL" clId="{558E4B6E-9470-4561-B72A-FC62B1A8AF27}" dt="2023-10-05T12:32:31.479" v="46" actId="1076"/>
          <ac:picMkLst>
            <pc:docMk/>
            <pc:sldMk cId="3797499791" sldId="325"/>
            <ac:picMk id="8" creationId="{B3803AEB-9EFB-A957-7D21-1E6665F5424D}"/>
          </ac:picMkLst>
        </pc:picChg>
        <pc:picChg chg="del mod">
          <ac:chgData name="Hilde Skar Olsen" userId="b01b5c0b-fe9c-4031-b2b1-b1ed636b63d5" providerId="ADAL" clId="{558E4B6E-9470-4561-B72A-FC62B1A8AF27}" dt="2023-10-05T12:23:10.225" v="12" actId="478"/>
          <ac:picMkLst>
            <pc:docMk/>
            <pc:sldMk cId="3797499791" sldId="325"/>
            <ac:picMk id="10" creationId="{71B3A64E-6C2D-6E56-76FD-9547D056814D}"/>
          </ac:picMkLst>
        </pc:picChg>
        <pc:picChg chg="del mod">
          <ac:chgData name="Hilde Skar Olsen" userId="b01b5c0b-fe9c-4031-b2b1-b1ed636b63d5" providerId="ADAL" clId="{558E4B6E-9470-4561-B72A-FC62B1A8AF27}" dt="2023-10-05T12:31:42.363" v="44" actId="21"/>
          <ac:picMkLst>
            <pc:docMk/>
            <pc:sldMk cId="3797499791" sldId="325"/>
            <ac:picMk id="16" creationId="{441E0772-D162-2DD3-4875-9349882B92E8}"/>
          </ac:picMkLst>
        </pc:picChg>
      </pc:sldChg>
      <pc:sldChg chg="addSp delSp modSp mod">
        <pc:chgData name="Hilde Skar Olsen" userId="b01b5c0b-fe9c-4031-b2b1-b1ed636b63d5" providerId="ADAL" clId="{558E4B6E-9470-4561-B72A-FC62B1A8AF27}" dt="2023-10-05T12:27:32.415" v="32" actId="1076"/>
        <pc:sldMkLst>
          <pc:docMk/>
          <pc:sldMk cId="1739575136" sldId="347"/>
        </pc:sldMkLst>
        <pc:picChg chg="del mod modCrop">
          <ac:chgData name="Hilde Skar Olsen" userId="b01b5c0b-fe9c-4031-b2b1-b1ed636b63d5" providerId="ADAL" clId="{558E4B6E-9470-4561-B72A-FC62B1A8AF27}" dt="2023-10-05T12:26:30.011" v="24" actId="478"/>
          <ac:picMkLst>
            <pc:docMk/>
            <pc:sldMk cId="1739575136" sldId="347"/>
            <ac:picMk id="2" creationId="{6212E6EB-85C1-3878-EC9C-7352D1E1F5FC}"/>
          </ac:picMkLst>
        </pc:picChg>
        <pc:picChg chg="del">
          <ac:chgData name="Hilde Skar Olsen" userId="b01b5c0b-fe9c-4031-b2b1-b1ed636b63d5" providerId="ADAL" clId="{558E4B6E-9470-4561-B72A-FC62B1A8AF27}" dt="2023-10-05T12:27:29.423" v="30" actId="478"/>
          <ac:picMkLst>
            <pc:docMk/>
            <pc:sldMk cId="1739575136" sldId="347"/>
            <ac:picMk id="4" creationId="{182F6EE0-D46A-DC17-15DB-8A81D5F31B2A}"/>
          </ac:picMkLst>
        </pc:picChg>
        <pc:picChg chg="add mod modCrop">
          <ac:chgData name="Hilde Skar Olsen" userId="b01b5c0b-fe9c-4031-b2b1-b1ed636b63d5" providerId="ADAL" clId="{558E4B6E-9470-4561-B72A-FC62B1A8AF27}" dt="2023-10-05T12:26:49.926" v="29" actId="1076"/>
          <ac:picMkLst>
            <pc:docMk/>
            <pc:sldMk cId="1739575136" sldId="347"/>
            <ac:picMk id="7" creationId="{8D69C42F-7DB8-AF83-A771-7383CFFF0E2B}"/>
          </ac:picMkLst>
        </pc:picChg>
        <pc:picChg chg="add mod">
          <ac:chgData name="Hilde Skar Olsen" userId="b01b5c0b-fe9c-4031-b2b1-b1ed636b63d5" providerId="ADAL" clId="{558E4B6E-9470-4561-B72A-FC62B1A8AF27}" dt="2023-10-05T12:27:32.415" v="32" actId="1076"/>
          <ac:picMkLst>
            <pc:docMk/>
            <pc:sldMk cId="1739575136" sldId="347"/>
            <ac:picMk id="9" creationId="{687A36BE-2C63-3FCF-5E69-0C697491F24A}"/>
          </ac:picMkLst>
        </pc:picChg>
      </pc:sldChg>
      <pc:sldChg chg="addSp delSp modSp mod">
        <pc:chgData name="Hilde Skar Olsen" userId="b01b5c0b-fe9c-4031-b2b1-b1ed636b63d5" providerId="ADAL" clId="{558E4B6E-9470-4561-B72A-FC62B1A8AF27}" dt="2023-10-05T12:33:36.006" v="49" actId="1076"/>
        <pc:sldMkLst>
          <pc:docMk/>
          <pc:sldMk cId="3186177441" sldId="348"/>
        </pc:sldMkLst>
        <pc:picChg chg="del">
          <ac:chgData name="Hilde Skar Olsen" userId="b01b5c0b-fe9c-4031-b2b1-b1ed636b63d5" providerId="ADAL" clId="{558E4B6E-9470-4561-B72A-FC62B1A8AF27}" dt="2023-10-05T12:22:06.261" v="2" actId="478"/>
          <ac:picMkLst>
            <pc:docMk/>
            <pc:sldMk cId="3186177441" sldId="348"/>
            <ac:picMk id="3" creationId="{F5B41DF0-097C-BCEA-CFC8-B6B094A31A12}"/>
          </ac:picMkLst>
        </pc:picChg>
        <pc:picChg chg="add mod">
          <ac:chgData name="Hilde Skar Olsen" userId="b01b5c0b-fe9c-4031-b2b1-b1ed636b63d5" providerId="ADAL" clId="{558E4B6E-9470-4561-B72A-FC62B1A8AF27}" dt="2023-10-05T12:33:36.006" v="49" actId="1076"/>
          <ac:picMkLst>
            <pc:docMk/>
            <pc:sldMk cId="3186177441" sldId="348"/>
            <ac:picMk id="4" creationId="{FE2BCD7D-5BB3-8207-3B01-71F03E5A303A}"/>
          </ac:picMkLst>
        </pc:picChg>
        <pc:picChg chg="del mod">
          <ac:chgData name="Hilde Skar Olsen" userId="b01b5c0b-fe9c-4031-b2b1-b1ed636b63d5" providerId="ADAL" clId="{558E4B6E-9470-4561-B72A-FC62B1A8AF27}" dt="2023-10-05T12:32:56.376" v="47" actId="21"/>
          <ac:picMkLst>
            <pc:docMk/>
            <pc:sldMk cId="3186177441" sldId="348"/>
            <ac:picMk id="5" creationId="{15602D28-BFDE-D206-1DB7-ECC316AF37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0B564-C31D-44AC-BE9C-ED1510BBEAA4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2EE4D-5E33-4163-837A-3D53C90F05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22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162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900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152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1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6615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383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4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5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2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0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8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  <p:sldLayoutId id="2147483767" r:id="rId13"/>
    <p:sldLayoutId id="214748376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9002"/>
            <a:ext cx="12192000" cy="4491182"/>
          </a:xfrm>
        </p:spPr>
        <p:txBody>
          <a:bodyPr>
            <a:normAutofit/>
          </a:bodyPr>
          <a:lstStyle/>
          <a:p>
            <a:r>
              <a:rPr lang="sv-SE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InnovativA</a:t>
            </a:r>
            <a:r>
              <a:rPr lang="sv-SE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Regnbäddar för hållbar och effektiv rening av urbant dagvatten förorenat med mikroplaster, organiska miljögifter och metaller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3045B-F983-455A-805B-F6137A20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60" y="77610"/>
            <a:ext cx="12192000" cy="2366818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37E011-7540-4769-B01C-BBFC9632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8613" y="1727930"/>
            <a:ext cx="5674774" cy="243746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260E6-3F38-4C0F-8DF4-FEE07FF893CC}"/>
              </a:ext>
            </a:extLst>
          </p:cNvPr>
          <p:cNvSpPr txBox="1"/>
          <p:nvPr/>
        </p:nvSpPr>
        <p:spPr>
          <a:xfrm>
            <a:off x="388620" y="266151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Glenn Johansson</a:t>
            </a:r>
            <a:br>
              <a:rPr lang="sv-S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Chalmers</a:t>
            </a:r>
            <a:br>
              <a:rPr lang="sv-S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71414B5-A7A1-3BFD-603E-58EB711448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66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F580F041-DC12-4416-8D50-10D5CB88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Beskrivning</a:t>
            </a: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 av </a:t>
            </a:r>
            <a:r>
              <a:rPr lang="en-US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forskningsprojektet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Placeholder 45" descr="Electrician male outline">
            <a:extLst>
              <a:ext uri="{FF2B5EF4-FFF2-40B4-BE49-F238E27FC236}">
                <a16:creationId xmlns:a16="http://schemas.microsoft.com/office/drawing/2014/main" id="{1420D33F-ACED-46BE-B2DF-C61CB4ABF7C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12171" y="3011716"/>
            <a:ext cx="603504" cy="603504"/>
          </a:xfrm>
        </p:spPr>
      </p:pic>
      <p:pic>
        <p:nvPicPr>
          <p:cNvPr id="66" name="Picture Placeholder 65" descr="Watering Plant outline">
            <a:extLst>
              <a:ext uri="{FF2B5EF4-FFF2-40B4-BE49-F238E27FC236}">
                <a16:creationId xmlns:a16="http://schemas.microsoft.com/office/drawing/2014/main" id="{A336AF83-492E-4D22-9173-676DCAB77B1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58" b="758"/>
          <a:stretch/>
        </p:blipFill>
        <p:spPr>
          <a:xfrm>
            <a:off x="4348576" y="3000649"/>
            <a:ext cx="603504" cy="594360"/>
          </a:xfrm>
        </p:spPr>
      </p:pic>
      <p:pic>
        <p:nvPicPr>
          <p:cNvPr id="87" name="Picture Placeholder 86" descr="Clipboard Icon">
            <a:extLst>
              <a:ext uri="{FF2B5EF4-FFF2-40B4-BE49-F238E27FC236}">
                <a16:creationId xmlns:a16="http://schemas.microsoft.com/office/drawing/2014/main" id="{8BBFDB51-02F2-47A2-A20D-538E6E43E73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77371" y="3011716"/>
            <a:ext cx="603504" cy="603504"/>
          </a:xfrm>
        </p:spPr>
      </p:pic>
      <p:pic>
        <p:nvPicPr>
          <p:cNvPr id="105" name="Picture Placeholder 104" descr="Question icon">
            <a:extLst>
              <a:ext uri="{FF2B5EF4-FFF2-40B4-BE49-F238E27FC236}">
                <a16:creationId xmlns:a16="http://schemas.microsoft.com/office/drawing/2014/main" id="{4ECD9547-8CC8-47C4-BE18-635B190765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08986" y="3058757"/>
            <a:ext cx="594360" cy="594360"/>
          </a:xfrm>
        </p:spPr>
      </p:pic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3A35CB8-192D-46E2-ABAC-ED96BB358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0800" y="3544532"/>
            <a:ext cx="2351446" cy="491509"/>
          </a:xfrm>
        </p:spPr>
        <p:txBody>
          <a:bodyPr/>
          <a:lstStyle/>
          <a:p>
            <a:r>
              <a:rPr lang="en-ZA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AB80485-19C5-4162-A7D1-C16C0A37DB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3723845"/>
            <a:ext cx="2351446" cy="1704547"/>
          </a:xfrm>
        </p:spPr>
        <p:txBody>
          <a:bodyPr>
            <a:normAutofit lnSpcReduction="10000"/>
          </a:bodyPr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 och konstruera innovativa och hållbara regnbäddar i pilotskala.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1AC70BF-8941-481C-8D24-0B619A898E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8580" y="3526298"/>
            <a:ext cx="2351446" cy="491509"/>
          </a:xfrm>
        </p:spPr>
        <p:txBody>
          <a:bodyPr>
            <a:normAutofit/>
          </a:bodyPr>
          <a:lstStyle/>
          <a:p>
            <a:r>
              <a:rPr lang="en-ZA" dirty="0" err="1">
                <a:latin typeface="Calibri" panose="020F0502020204030204" pitchFamily="34" charset="0"/>
                <a:cs typeface="Calibri" panose="020F0502020204030204" pitchFamily="34" charset="0"/>
              </a:rPr>
              <a:t>Fälttester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D138E80-5256-446A-AE30-0A9CBCEC9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2100" y="3722119"/>
            <a:ext cx="2351446" cy="1601696"/>
          </a:xfrm>
        </p:spPr>
        <p:txBody>
          <a:bodyPr/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pilot och på laboratorium studera processerna i regnbäddarna. 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8450002-65CC-44ED-9FA3-79F17962B3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3400" y="3526297"/>
            <a:ext cx="2351446" cy="491509"/>
          </a:xfrm>
        </p:spPr>
        <p:txBody>
          <a:bodyPr>
            <a:normAutofit/>
          </a:bodyPr>
          <a:lstStyle/>
          <a:p>
            <a:r>
              <a:rPr lang="en-ZA" dirty="0" err="1">
                <a:latin typeface="Calibri" panose="020F0502020204030204" pitchFamily="34" charset="0"/>
                <a:cs typeface="Calibri" panose="020F0502020204030204" pitchFamily="34" charset="0"/>
              </a:rPr>
              <a:t>Utvärdera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5E5A4C4-6086-4F2D-BF5F-1A909411BA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456" y="4036040"/>
            <a:ext cx="2443804" cy="170454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Utvärdera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resultaten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för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regnbäddarna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avseende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effektivt avlägsnande av föroreningar.</a:t>
            </a:r>
          </a:p>
          <a:p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3ECFAB54-2FAE-44AC-A18F-60ABE9A741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81422" y="3526297"/>
            <a:ext cx="2351446" cy="491509"/>
          </a:xfrm>
        </p:spPr>
        <p:txBody>
          <a:bodyPr/>
          <a:lstStyle/>
          <a:p>
            <a:r>
              <a:rPr lang="en-ZA" dirty="0" err="1">
                <a:latin typeface="Calibri" panose="020F0502020204030204" pitchFamily="34" charset="0"/>
                <a:cs typeface="Calibri" panose="020F0502020204030204" pitchFamily="34" charset="0"/>
              </a:rPr>
              <a:t>Förklara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F2F3071-377B-4538-8351-AE48F52BD1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8836" y="3824712"/>
            <a:ext cx="2351446" cy="1704547"/>
          </a:xfrm>
        </p:spPr>
        <p:txBody>
          <a:bodyPr>
            <a:normAutofit fontScale="85000" lnSpcReduction="20000"/>
          </a:bodyPr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Identifiera och utvärdera metoder för separation, nedbrytning och återvinning av föroreningar som återfinns i regnbäddarna.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57CD656-D89A-42CD-A918-0CA133A2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E91D-18E5-4731-B64D-89FA6D338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802" y="3365510"/>
            <a:ext cx="4953000" cy="2046251"/>
          </a:xfrm>
        </p:spPr>
        <p:txBody>
          <a:bodyPr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pH, redox,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konduktivitet, salinitet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, turbiditet, hydrauliska mätningar.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FA3EF-7124-4E69-8D7C-68B2154F6E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02" y="4070712"/>
            <a:ext cx="4629151" cy="180521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Näringsämnen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DOC,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anjoner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katjoner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TSS, VSS.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1A47241-52E5-4D60-BFBB-CDEA5AE2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6095999" cy="2139951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1D9B171E-A37E-4DB5-A2AC-F8C4778D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80" y="1682308"/>
            <a:ext cx="4754555" cy="776185"/>
          </a:xfrm>
        </p:spPr>
        <p:txBody>
          <a:bodyPr>
            <a:normAutofit fontScale="90000"/>
          </a:bodyPr>
          <a:lstStyle/>
          <a:p>
            <a:r>
              <a:rPr lang="en-US" sz="2000" noProof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</a:t>
            </a:r>
            <a:r>
              <a:rPr lang="en-US" sz="20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1 - </a:t>
            </a:r>
            <a:r>
              <a:rPr lang="sv-SE" sz="20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Utsläpp och avlägsnande av mikroplast och andra miljöföroreningar under uppstart av bioretentionsfilter som behandlar vägavrinning</a:t>
            </a:r>
            <a:br>
              <a:rPr lang="sv-SE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BAD2101-3CF2-4E55-9922-EA72EF9EC209}"/>
              </a:ext>
            </a:extLst>
          </p:cNvPr>
          <p:cNvSpPr txBox="1">
            <a:spLocks/>
          </p:cNvSpPr>
          <p:nvPr/>
        </p:nvSpPr>
        <p:spPr>
          <a:xfrm>
            <a:off x="657801" y="4723793"/>
            <a:ext cx="4629151" cy="716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Metaller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mikroplaster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ftalater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PAHer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alifater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aromater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BTEX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5521BB-B55E-F574-6F9F-392462AF45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802" y="2833164"/>
            <a:ext cx="4953000" cy="426393"/>
          </a:xfrm>
        </p:spPr>
        <p:txBody>
          <a:bodyPr/>
          <a:lstStyle/>
          <a:p>
            <a:r>
              <a:rPr lang="sv-SE" dirty="0"/>
              <a:t>parametrar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F55ADCD-1983-A104-F26D-80321491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93" y="2833164"/>
            <a:ext cx="3810532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E91D-18E5-4731-B64D-89FA6D338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802" y="3365510"/>
            <a:ext cx="4953000" cy="20462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Näringsämnen läcker inledningsvis, förbättras allt eftersom.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FA3EF-7124-4E69-8D7C-68B2154F6E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02" y="4070712"/>
            <a:ext cx="4629151" cy="18052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Generellt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avskiljning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för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metaller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svårast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organiska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föroreningar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1A47241-52E5-4D60-BFBB-CDEA5AE2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6095999" cy="2139951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1D9B171E-A37E-4DB5-A2AC-F8C4778D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80" y="1682308"/>
            <a:ext cx="4754555" cy="776185"/>
          </a:xfrm>
        </p:spPr>
        <p:txBody>
          <a:bodyPr>
            <a:normAutofit fontScale="90000"/>
          </a:bodyPr>
          <a:lstStyle/>
          <a:p>
            <a:r>
              <a:rPr lang="en-US" sz="2000" noProof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</a:t>
            </a:r>
            <a:r>
              <a:rPr lang="en-US" sz="20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1 - </a:t>
            </a:r>
            <a:r>
              <a:rPr lang="sv-SE" sz="20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Utsläpp och avlägsnande av mikroplast och andra miljöföroreningar under uppstart av bioretentionsfilter som behandlar vägavrinning</a:t>
            </a:r>
            <a:br>
              <a:rPr lang="sv-SE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D69C42F-7DB8-AF83-A771-7383CFFF0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87" b="33349"/>
          <a:stretch/>
        </p:blipFill>
        <p:spPr>
          <a:xfrm>
            <a:off x="6457458" y="491803"/>
            <a:ext cx="4158881" cy="238100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87A36BE-2C63-3FCF-5E69-0C697491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52995"/>
            <a:ext cx="4763165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7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B1A47241-52E5-4D60-BFBB-CDEA5AE2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5999" cy="2139951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559937-1253-4E4E-ACF6-2F79DCBDFA4E}"/>
              </a:ext>
            </a:extLst>
          </p:cNvPr>
          <p:cNvSpPr txBox="1">
            <a:spLocks/>
          </p:cNvSpPr>
          <p:nvPr/>
        </p:nvSpPr>
        <p:spPr>
          <a:xfrm>
            <a:off x="6667500" y="3358396"/>
            <a:ext cx="4953000" cy="426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800" kern="1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BAD2101-3CF2-4E55-9922-EA72EF9EC209}"/>
              </a:ext>
            </a:extLst>
          </p:cNvPr>
          <p:cNvSpPr txBox="1">
            <a:spLocks/>
          </p:cNvSpPr>
          <p:nvPr/>
        </p:nvSpPr>
        <p:spPr>
          <a:xfrm>
            <a:off x="6667500" y="3807950"/>
            <a:ext cx="4629151" cy="716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25">
            <a:extLst>
              <a:ext uri="{FF2B5EF4-FFF2-40B4-BE49-F238E27FC236}">
                <a16:creationId xmlns:a16="http://schemas.microsoft.com/office/drawing/2014/main" id="{8A8479D7-E64F-4654-99F9-4EC022F45DA6}"/>
              </a:ext>
            </a:extLst>
          </p:cNvPr>
          <p:cNvSpPr txBox="1">
            <a:spLocks/>
          </p:cNvSpPr>
          <p:nvPr/>
        </p:nvSpPr>
        <p:spPr>
          <a:xfrm>
            <a:off x="694323" y="795440"/>
            <a:ext cx="4754555" cy="776185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Prestation under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vinterförhållanden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höga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volymer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E800B10-9DA0-6076-271F-871E88287C39}"/>
              </a:ext>
            </a:extLst>
          </p:cNvPr>
          <p:cNvSpPr txBox="1">
            <a:spLocks/>
          </p:cNvSpPr>
          <p:nvPr/>
        </p:nvSpPr>
        <p:spPr>
          <a:xfrm>
            <a:off x="107034" y="2671799"/>
            <a:ext cx="4953000" cy="2046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83A234-5FCF-64C9-AAB6-E82A87E4455F}"/>
              </a:ext>
            </a:extLst>
          </p:cNvPr>
          <p:cNvSpPr txBox="1">
            <a:spLocks/>
          </p:cNvSpPr>
          <p:nvPr/>
        </p:nvSpPr>
        <p:spPr>
          <a:xfrm>
            <a:off x="0" y="2548344"/>
            <a:ext cx="4953000" cy="2046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Testat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avskiljning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utav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föroreningar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vinterförhållanden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Testat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avskiljning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höga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(!)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volymer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Observerat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metallhalter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förändras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filtrering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filtren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17FF1C3-DF83-6870-BD4F-0FCC7FFA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6" y="4185535"/>
            <a:ext cx="4856741" cy="184556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3803AEB-9EFB-A957-7D21-1E6665F5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367" y="942628"/>
            <a:ext cx="1905266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9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B1A47241-52E5-4D60-BFBB-CDEA5AE2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5999" cy="2139951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559937-1253-4E4E-ACF6-2F79DCBDFA4E}"/>
              </a:ext>
            </a:extLst>
          </p:cNvPr>
          <p:cNvSpPr txBox="1">
            <a:spLocks/>
          </p:cNvSpPr>
          <p:nvPr/>
        </p:nvSpPr>
        <p:spPr>
          <a:xfrm>
            <a:off x="6667500" y="3358396"/>
            <a:ext cx="4953000" cy="426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800" kern="1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BAD2101-3CF2-4E55-9922-EA72EF9EC209}"/>
              </a:ext>
            </a:extLst>
          </p:cNvPr>
          <p:cNvSpPr txBox="1">
            <a:spLocks/>
          </p:cNvSpPr>
          <p:nvPr/>
        </p:nvSpPr>
        <p:spPr>
          <a:xfrm>
            <a:off x="6667500" y="3807950"/>
            <a:ext cx="4629151" cy="716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25">
            <a:extLst>
              <a:ext uri="{FF2B5EF4-FFF2-40B4-BE49-F238E27FC236}">
                <a16:creationId xmlns:a16="http://schemas.microsoft.com/office/drawing/2014/main" id="{8A8479D7-E64F-4654-99F9-4EC022F45DA6}"/>
              </a:ext>
            </a:extLst>
          </p:cNvPr>
          <p:cNvSpPr txBox="1">
            <a:spLocks/>
          </p:cNvSpPr>
          <p:nvPr/>
        </p:nvSpPr>
        <p:spPr>
          <a:xfrm>
            <a:off x="694323" y="795440"/>
            <a:ext cx="4754555" cy="776185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kampanj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– (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Pågående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Prestation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efter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lång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torrperiod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E800B10-9DA0-6076-271F-871E88287C39}"/>
              </a:ext>
            </a:extLst>
          </p:cNvPr>
          <p:cNvSpPr txBox="1">
            <a:spLocks/>
          </p:cNvSpPr>
          <p:nvPr/>
        </p:nvSpPr>
        <p:spPr>
          <a:xfrm>
            <a:off x="107034" y="2671799"/>
            <a:ext cx="4953000" cy="2046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83A234-5FCF-64C9-AAB6-E82A87E4455F}"/>
              </a:ext>
            </a:extLst>
          </p:cNvPr>
          <p:cNvSpPr txBox="1">
            <a:spLocks/>
          </p:cNvSpPr>
          <p:nvPr/>
        </p:nvSpPr>
        <p:spPr>
          <a:xfrm>
            <a:off x="6258758" y="548499"/>
            <a:ext cx="4953000" cy="2046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avskiljning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utav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föroreningar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torrperiod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del filter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utsatts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för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torka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andra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Växter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bör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större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påverkan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än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tidigare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E2BCD7D-5BB3-8207-3B01-71F03E5A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96" y="2699022"/>
            <a:ext cx="4763165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7744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16c05727-aa75-4e4a-9b5f-8a80a1165891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1392</TotalTime>
  <Words>249</Words>
  <Application>Microsoft Office PowerPoint</Application>
  <PresentationFormat>Bredbild</PresentationFormat>
  <Paragraphs>35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Wingdings 2</vt:lpstr>
      <vt:lpstr>View</vt:lpstr>
      <vt:lpstr>InnovativA Regnbäddar för hållbar och effektiv rening av urbant dagvatten förorenat med mikroplaster, organiska miljögifter och metaller</vt:lpstr>
      <vt:lpstr>Beskrivning av forskningsprojektet</vt:lpstr>
      <vt:lpstr>kampanj 1 - Utsläpp och avlägsnande av mikroplast och andra miljöföroreningar under uppstart av bioretentionsfilter som behandlar vägavrinning  </vt:lpstr>
      <vt:lpstr>kampanj 1 - Utsläpp och avlägsnande av mikroplast och andra miljöföroreningar under uppstart av bioretentionsfilter som behandlar vägavrinning 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Uppföljningsmöte</dc:title>
  <dc:creator>Glenn Johansson</dc:creator>
  <cp:lastModifiedBy>Hilde Skar Olsen</cp:lastModifiedBy>
  <cp:revision>5</cp:revision>
  <dcterms:created xsi:type="dcterms:W3CDTF">2022-10-05T06:56:25Z</dcterms:created>
  <dcterms:modified xsi:type="dcterms:W3CDTF">2023-10-05T12:33:44Z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